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921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8CB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29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05.11.2025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65F982-99A2-4322-8070-1C84A4E998F1}"/>
              </a:ext>
            </a:extLst>
          </p:cNvPr>
          <p:cNvSpPr txBox="1"/>
          <p:nvPr/>
        </p:nvSpPr>
        <p:spPr>
          <a:xfrm>
            <a:off x="183701" y="47886"/>
            <a:ext cx="6096000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Ручка </a:t>
            </a:r>
            <a:r>
              <a:rPr lang="uk-UA" dirty="0" err="1"/>
              <a:t>гелева</a:t>
            </a:r>
            <a:r>
              <a:rPr lang="uk-UA" dirty="0"/>
              <a:t> </a:t>
            </a:r>
            <a:r>
              <a:rPr lang="en-US" dirty="0"/>
              <a:t>Prisma</a:t>
            </a:r>
            <a:endParaRPr lang="uk-UA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52B260-0A5F-4324-AA62-B2C6C5FE58A4}"/>
              </a:ext>
            </a:extLst>
          </p:cNvPr>
          <p:cNvSpPr txBox="1"/>
          <p:nvPr/>
        </p:nvSpPr>
        <p:spPr>
          <a:xfrm>
            <a:off x="5118847" y="770535"/>
            <a:ext cx="6908853" cy="51506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200" dirty="0" err="1"/>
              <a:t>Гелева</a:t>
            </a:r>
            <a:r>
              <a:rPr lang="uk-UA" sz="1200" dirty="0"/>
              <a:t> ручка </a:t>
            </a:r>
            <a:r>
              <a:rPr lang="uk-UA" sz="1200" dirty="0" err="1"/>
              <a:t>Axent</a:t>
            </a:r>
            <a:r>
              <a:rPr lang="uk-UA" sz="1200" dirty="0"/>
              <a:t> </a:t>
            </a:r>
            <a:r>
              <a:rPr lang="uk-UA" sz="1200" dirty="0" err="1"/>
              <a:t>Prisma</a:t>
            </a:r>
            <a:r>
              <a:rPr lang="uk-UA" sz="1200" dirty="0"/>
              <a:t> </a:t>
            </a:r>
            <a:r>
              <a:rPr lang="uk-UA" sz="1200" b="0" dirty="0"/>
              <a:t>— це ідеальний вибір для тих, хто цінує комфорт, якість та естетику письма.</a:t>
            </a:r>
          </a:p>
          <a:p>
            <a:r>
              <a:rPr lang="uk-UA" sz="1200" dirty="0"/>
              <a:t>🔹 Яскраве й чітке письмо </a:t>
            </a:r>
            <a:r>
              <a:rPr lang="uk-UA" sz="1200" b="0" dirty="0"/>
              <a:t>— завдяки </a:t>
            </a:r>
            <a:r>
              <a:rPr lang="uk-UA" sz="1200" b="0" dirty="0" err="1"/>
              <a:t>гелевому</a:t>
            </a:r>
            <a:r>
              <a:rPr lang="uk-UA" sz="1200" b="0" dirty="0"/>
              <a:t> чорнилу ручка залишає насичений, рівномірний слід без пропусків. </a:t>
            </a:r>
          </a:p>
          <a:p>
            <a:r>
              <a:rPr lang="uk-UA" sz="1200" dirty="0"/>
              <a:t>🔹 Максимальний комфорт </a:t>
            </a:r>
            <a:r>
              <a:rPr lang="uk-UA" sz="1200" b="0" dirty="0"/>
              <a:t>— легке та плавне письмо без необхідності сильного натискання знижує навантаження на руку, що особливо важливо при тривалому письмі.</a:t>
            </a:r>
          </a:p>
          <a:p>
            <a:r>
              <a:rPr lang="uk-UA" sz="1200" b="0" dirty="0"/>
              <a:t>🔹</a:t>
            </a:r>
            <a:r>
              <a:rPr lang="uk-UA" sz="1200" dirty="0"/>
              <a:t>Ручку зручно тримати в руці </a:t>
            </a:r>
            <a:r>
              <a:rPr lang="uk-UA" sz="1200" b="0" dirty="0"/>
              <a:t>завдяки тригранній формі корпусу, яка зменшує втому під час тривалого письма.</a:t>
            </a:r>
          </a:p>
          <a:p>
            <a:r>
              <a:rPr lang="uk-UA" sz="1200" dirty="0"/>
              <a:t>🔹 Надійність і довговічність </a:t>
            </a:r>
            <a:r>
              <a:rPr lang="uk-UA" sz="1200" b="0" dirty="0"/>
              <a:t>— прозорий пластиковий корпус дозволяє контролювати рівень чорнила, а міцний матеріал забезпечує довговічність навіть при щоденному використанні. Металізований наконечник надає ручці елегантного вигляду.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200" dirty="0">
                <a:highlight>
                  <a:srgbClr val="FFFFFF"/>
                </a:highlight>
              </a:rPr>
              <a:t>🔹 </a:t>
            </a:r>
            <a:r>
              <a:rPr lang="uk-UA" sz="1200" dirty="0"/>
              <a:t>Оптимальні характеристики </a:t>
            </a:r>
            <a:r>
              <a:rPr lang="uk-UA" sz="1200" b="0" dirty="0"/>
              <a:t>— пишучий вузол 0,5 мм забезпечує тонку та акуратну лінію письма, а довжина стержня 129 мм гарантує тривалий ресурс письма. Ручка сумісна зі стержнем DGR 2021.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200" b="0" dirty="0"/>
          </a:p>
          <a:p>
            <a:pPr>
              <a:lnSpc>
                <a:spcPct val="100000"/>
              </a:lnSpc>
            </a:pPr>
            <a:r>
              <a:rPr lang="uk-UA" sz="1200" dirty="0"/>
              <a:t>Арт. AG1125-02-A </a:t>
            </a:r>
            <a:r>
              <a:rPr lang="uk-UA" sz="1200" b="0" dirty="0"/>
              <a:t>– синя</a:t>
            </a:r>
          </a:p>
          <a:p>
            <a:r>
              <a:rPr lang="uk-UA" sz="1200" dirty="0"/>
              <a:t>Арт. AG1125-01-A</a:t>
            </a:r>
            <a:r>
              <a:rPr lang="uk-UA" sz="1200" b="0" dirty="0"/>
              <a:t> – чорна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Мін відвантаження - 12 шт. 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Упаковка – 12/144/1728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РРЦ  - 14,80 грн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0155B9-A147-4C7F-A09E-FB26C56ECF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60" r="13280"/>
          <a:stretch/>
        </p:blipFill>
        <p:spPr>
          <a:xfrm>
            <a:off x="380925" y="917814"/>
            <a:ext cx="3993849" cy="547402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FCE0F8D-952B-40E4-934A-198D1BA57C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052" r="27022"/>
          <a:stretch/>
        </p:blipFill>
        <p:spPr>
          <a:xfrm>
            <a:off x="3370729" y="3799869"/>
            <a:ext cx="1216295" cy="259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42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11339</TotalTime>
  <Words>170</Words>
  <Application>Microsoft Office PowerPoint</Application>
  <PresentationFormat>Широкоэкранный</PresentationFormat>
  <Paragraphs>14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2332</cp:revision>
  <cp:lastPrinted>2024-09-02T11:27:54Z</cp:lastPrinted>
  <dcterms:created xsi:type="dcterms:W3CDTF">2019-03-13T13:21:03Z</dcterms:created>
  <dcterms:modified xsi:type="dcterms:W3CDTF">2025-11-05T08:10:22Z</dcterms:modified>
</cp:coreProperties>
</file>